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1" r:id="rId2"/>
    <p:sldMasterId id="2147483672" r:id="rId3"/>
  </p:sldMasterIdLst>
  <p:sldIdLst>
    <p:sldId id="261" r:id="rId4"/>
    <p:sldId id="260" r:id="rId5"/>
    <p:sldId id="259" r:id="rId6"/>
    <p:sldId id="258" r:id="rId7"/>
    <p:sldId id="271" r:id="rId8"/>
    <p:sldId id="262" r:id="rId9"/>
    <p:sldId id="264" r:id="rId10"/>
    <p:sldId id="265" r:id="rId11"/>
    <p:sldId id="266" r:id="rId12"/>
    <p:sldId id="267" r:id="rId13"/>
    <p:sldId id="269" r:id="rId14"/>
    <p:sldId id="263" r:id="rId15"/>
    <p:sldId id="270" r:id="rId16"/>
    <p:sldId id="257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6D13E3-0655-4564-994E-6C4B0EC2CD0B}" v="276" dt="2021-03-16T01:07:58.658"/>
    <p1510:client id="{A775FA92-5318-1804-7706-33FC160D14CA}" v="267" dt="2021-03-16T11:03:34.900"/>
    <p1510:client id="{C32CB1DA-3D1F-AF16-92E6-856EABA69092}" v="1729" dt="2021-03-16T10:24:43.6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9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674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601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8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6161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3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662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26062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734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0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5" y="1464907"/>
            <a:ext cx="11515875" cy="510384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 sz="3200"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 sz="2800">
                <a:solidFill>
                  <a:srgbClr val="002757"/>
                </a:solidFill>
              </a:defRPr>
            </a:lvl2pPr>
            <a:lvl3pPr>
              <a:defRPr sz="2400">
                <a:solidFill>
                  <a:srgbClr val="002757"/>
                </a:solidFill>
              </a:defRPr>
            </a:lvl3pPr>
            <a:lvl4pPr>
              <a:defRPr sz="20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4" y="122524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61119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8369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70622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3432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41614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6979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2132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926A7-416D-4F74-9253-2E5D07A85377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36453-AAF0-4DAD-A15C-C0BD05D8D0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8032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34D31-A3C5-416C-A6B5-8572557BB7D4}" type="datetimeFigureOut">
              <a:rPr lang="nl-BE" smtClean="0"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397220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3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14429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0" y="3429001"/>
            <a:ext cx="10251256" cy="2336063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412776"/>
            <a:ext cx="586126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469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7798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0421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9961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48647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8445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6625"/>
            <a:ext cx="12192000" cy="1075679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1"/>
            <a:ext cx="9948332" cy="105905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719404" y="1412776"/>
            <a:ext cx="9948333" cy="424215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188640"/>
            <a:ext cx="2628281" cy="67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94119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237313"/>
            <a:ext cx="1589035" cy="45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34659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58246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09482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26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04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3015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>
          <a:xfrm>
            <a:off x="624000" y="274638"/>
            <a:ext cx="10972800" cy="1143000"/>
          </a:xfrm>
          <a:noFill/>
        </p:spPr>
        <p:txBody>
          <a:bodyPr/>
          <a:lstStyle>
            <a:lvl1pPr>
              <a:defRPr lang="nl-NL" sz="44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20/04/2021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5893"/>
            <a:ext cx="10972800" cy="4280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15017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267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</p:sldLayoutIdLst>
  <p:transition>
    <p:wipe dir="r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255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l-BE" dirty="0"/>
              <a:t>Windows Network </a:t>
            </a:r>
            <a:r>
              <a:rPr lang="nl-BE" dirty="0" err="1"/>
              <a:t>Infrastructure</a:t>
            </a:r>
            <a:br>
              <a:rPr lang="nl-BE" dirty="0"/>
            </a:br>
            <a:br>
              <a:rPr lang="nl-BE" dirty="0"/>
            </a:br>
            <a:r>
              <a:rPr lang="nl-BE" dirty="0" err="1">
                <a:ea typeface="+mj-lt"/>
                <a:cs typeface="+mj-lt"/>
              </a:rPr>
              <a:t>Dynamic</a:t>
            </a:r>
            <a:r>
              <a:rPr lang="nl-BE" dirty="0">
                <a:ea typeface="+mj-lt"/>
                <a:cs typeface="+mj-lt"/>
              </a:rPr>
              <a:t> Host </a:t>
            </a:r>
            <a:r>
              <a:rPr lang="nl-BE" dirty="0" err="1">
                <a:ea typeface="+mj-lt"/>
                <a:cs typeface="+mj-lt"/>
              </a:rPr>
              <a:t>Configuration</a:t>
            </a:r>
            <a:r>
              <a:rPr lang="nl-BE" dirty="0">
                <a:ea typeface="+mj-lt"/>
                <a:cs typeface="+mj-lt"/>
              </a:rPr>
              <a:t> Protocol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74638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DHCP Transport laag</a:t>
            </a:r>
          </a:p>
          <a:p>
            <a:pPr lvl="2"/>
            <a:r>
              <a:rPr lang="nl-BE" dirty="0">
                <a:ea typeface="+mn-lt"/>
                <a:cs typeface="+mn-lt"/>
              </a:rPr>
              <a:t>Volledig op UDP</a:t>
            </a:r>
          </a:p>
          <a:p>
            <a:pPr lvl="2"/>
            <a:r>
              <a:rPr lang="nl-BE" dirty="0">
                <a:ea typeface="+mn-lt"/>
                <a:cs typeface="+mn-lt"/>
              </a:rPr>
              <a:t>Allemaal kleine pakketjes</a:t>
            </a:r>
          </a:p>
          <a:p>
            <a:pPr lvl="2"/>
            <a:r>
              <a:rPr lang="nl-BE" dirty="0">
                <a:ea typeface="+mn-lt"/>
                <a:cs typeface="+mn-lt"/>
              </a:rPr>
              <a:t>Geen onderhouden connectie nodig</a:t>
            </a:r>
          </a:p>
          <a:p>
            <a:pPr lvl="2"/>
            <a:r>
              <a:rPr lang="nl-BE" dirty="0">
                <a:ea typeface="+mn-lt"/>
                <a:cs typeface="+mn-lt"/>
              </a:rPr>
              <a:t>TCP kan niet </a:t>
            </a:r>
            <a:r>
              <a:rPr lang="nl-BE" dirty="0" err="1">
                <a:ea typeface="+mn-lt"/>
                <a:cs typeface="+mn-lt"/>
              </a:rPr>
              <a:t>broadcasten</a:t>
            </a:r>
            <a:endParaRPr lang="nl-BE">
              <a:ea typeface="+mn-lt"/>
              <a:cs typeface="+mn-lt"/>
            </a:endParaRP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658983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DHCP Scope</a:t>
            </a:r>
          </a:p>
          <a:p>
            <a:pPr lvl="2"/>
            <a:r>
              <a:rPr lang="nl-BE" dirty="0">
                <a:ea typeface="+mn-lt"/>
                <a:cs typeface="+mn-lt"/>
              </a:rPr>
              <a:t>Bereik van IP-adressen</a:t>
            </a:r>
          </a:p>
          <a:p>
            <a:pPr lvl="2"/>
            <a:r>
              <a:rPr lang="nl-BE" dirty="0">
                <a:ea typeface="+mn-lt"/>
                <a:cs typeface="+mn-lt"/>
              </a:rPr>
              <a:t>Inclusief bereik</a:t>
            </a:r>
          </a:p>
          <a:p>
            <a:pPr lvl="2"/>
            <a:r>
              <a:rPr lang="nl-BE" dirty="0">
                <a:ea typeface="+mn-lt"/>
                <a:cs typeface="+mn-lt"/>
              </a:rPr>
              <a:t>Exclusief bereik</a:t>
            </a:r>
          </a:p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Fouttolerantie</a:t>
            </a:r>
          </a:p>
          <a:p>
            <a:pPr lvl="2"/>
            <a:r>
              <a:rPr lang="nl-BE" dirty="0">
                <a:ea typeface="+mn-lt"/>
                <a:cs typeface="+mn-lt"/>
              </a:rPr>
              <a:t>Met scopes kan men fouttolerantie voorzien</a:t>
            </a:r>
          </a:p>
          <a:p>
            <a:pPr lvl="3"/>
            <a:r>
              <a:rPr lang="nl-BE" dirty="0">
                <a:ea typeface="+mn-lt"/>
                <a:cs typeface="+mn-lt"/>
              </a:rPr>
              <a:t>Configureer op beide dezelfde scopes</a:t>
            </a:r>
          </a:p>
          <a:p>
            <a:pPr lvl="3"/>
            <a:r>
              <a:rPr lang="nl-BE" dirty="0">
                <a:ea typeface="+mn-lt"/>
                <a:cs typeface="+mn-lt"/>
              </a:rPr>
              <a:t>Configureer het bereik van de andere DHCP server als exclusief</a:t>
            </a:r>
          </a:p>
          <a:p>
            <a:pPr lvl="2"/>
            <a:r>
              <a:rPr lang="nl-BE" dirty="0">
                <a:ea typeface="+mn-lt"/>
                <a:cs typeface="+mn-lt"/>
              </a:rPr>
              <a:t>Andere mogelijkheid is DHCP </a:t>
            </a:r>
            <a:r>
              <a:rPr lang="nl-BE" dirty="0" err="1">
                <a:ea typeface="+mn-lt"/>
                <a:cs typeface="+mn-lt"/>
              </a:rPr>
              <a:t>Failover</a:t>
            </a:r>
          </a:p>
          <a:p>
            <a:pPr lvl="3"/>
            <a:r>
              <a:rPr lang="nl-BE" dirty="0">
                <a:ea typeface="+mn-lt"/>
                <a:cs typeface="+mn-lt"/>
              </a:rPr>
              <a:t>Replicatie feature van Windows voor Microsoft DHCP servers</a:t>
            </a:r>
          </a:p>
          <a:p>
            <a:pPr lvl="3"/>
            <a:r>
              <a:rPr lang="nl-BE" dirty="0">
                <a:ea typeface="+mn-lt"/>
                <a:cs typeface="+mn-lt"/>
              </a:rPr>
              <a:t>Werkt alleen voor Windows servers later dan Windows Server 2012</a:t>
            </a: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2412596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IPv4 Adressering</a:t>
            </a:r>
            <a:endParaRPr lang="nl-NL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DHCP Werking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Commando </a:t>
            </a:r>
            <a:r>
              <a:rPr lang="nl-BE" dirty="0" err="1">
                <a:solidFill>
                  <a:schemeClr val="bg1"/>
                </a:solidFill>
                <a:ea typeface="+mn-lt"/>
                <a:cs typeface="+mn-lt"/>
              </a:rPr>
              <a:t>ipconfig</a:t>
            </a:r>
          </a:p>
        </p:txBody>
      </p:sp>
    </p:spTree>
    <p:extLst>
      <p:ext uri="{BB962C8B-B14F-4D97-AF65-F5344CB8AC3E}">
        <p14:creationId xmlns:p14="http://schemas.microsoft.com/office/powerpoint/2010/main" val="81889719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 err="1">
                <a:ea typeface="+mn-lt"/>
                <a:cs typeface="+mn-lt"/>
              </a:rPr>
              <a:t>Ipconfig</a:t>
            </a:r>
            <a:endParaRPr lang="nl-NL" dirty="0" err="1">
              <a:ea typeface="Tahoma"/>
              <a:cs typeface="Tahoma"/>
            </a:endParaRPr>
          </a:p>
          <a:p>
            <a:pPr lvl="2"/>
            <a:r>
              <a:rPr lang="nl-BE" dirty="0">
                <a:ea typeface="+mn-lt"/>
                <a:cs typeface="+mn-lt"/>
              </a:rPr>
              <a:t>`</a:t>
            </a:r>
            <a:r>
              <a:rPr lang="nl-BE" dirty="0" err="1">
                <a:ea typeface="+mn-lt"/>
                <a:cs typeface="+mn-lt"/>
              </a:rPr>
              <a:t>ipconfig</a:t>
            </a:r>
            <a:r>
              <a:rPr lang="nl-BE" dirty="0">
                <a:ea typeface="+mn-lt"/>
                <a:cs typeface="+mn-lt"/>
              </a:rPr>
              <a:t> /</a:t>
            </a:r>
            <a:r>
              <a:rPr lang="nl-BE" dirty="0" err="1">
                <a:ea typeface="+mn-lt"/>
                <a:cs typeface="+mn-lt"/>
              </a:rPr>
              <a:t>all</a:t>
            </a:r>
            <a:r>
              <a:rPr lang="nl-BE" dirty="0">
                <a:ea typeface="+mn-lt"/>
                <a:cs typeface="+mn-lt"/>
              </a:rPr>
              <a:t>`</a:t>
            </a:r>
          </a:p>
          <a:p>
            <a:pPr lvl="2"/>
            <a:r>
              <a:rPr lang="nl-BE" dirty="0">
                <a:ea typeface="+mn-lt"/>
                <a:cs typeface="+mn-lt"/>
              </a:rPr>
              <a:t>`</a:t>
            </a:r>
            <a:r>
              <a:rPr lang="nl-BE" dirty="0" err="1">
                <a:ea typeface="+mn-lt"/>
                <a:cs typeface="+mn-lt"/>
              </a:rPr>
              <a:t>ipconfig</a:t>
            </a:r>
            <a:r>
              <a:rPr lang="nl-BE" dirty="0">
                <a:ea typeface="+mn-lt"/>
                <a:cs typeface="+mn-lt"/>
              </a:rPr>
              <a:t> /release`</a:t>
            </a:r>
          </a:p>
          <a:p>
            <a:pPr lvl="2"/>
            <a:r>
              <a:rPr lang="nl-BE" dirty="0">
                <a:ea typeface="+mn-lt"/>
                <a:cs typeface="+mn-lt"/>
              </a:rPr>
              <a:t>`</a:t>
            </a:r>
            <a:r>
              <a:rPr lang="nl-BE" dirty="0" err="1">
                <a:ea typeface="+mn-lt"/>
                <a:cs typeface="+mn-lt"/>
              </a:rPr>
              <a:t>ipconfig</a:t>
            </a:r>
            <a:r>
              <a:rPr lang="nl-BE" dirty="0">
                <a:ea typeface="+mn-lt"/>
                <a:cs typeface="+mn-lt"/>
              </a:rPr>
              <a:t> /</a:t>
            </a:r>
            <a:r>
              <a:rPr lang="nl-BE" dirty="0" err="1">
                <a:ea typeface="+mn-lt"/>
                <a:cs typeface="+mn-lt"/>
              </a:rPr>
              <a:t>renew</a:t>
            </a:r>
            <a:r>
              <a:rPr lang="nl-BE" dirty="0">
                <a:ea typeface="+mn-lt"/>
                <a:cs typeface="+mn-lt"/>
              </a:rPr>
              <a:t>`</a:t>
            </a:r>
          </a:p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Handige tool om mee te </a:t>
            </a:r>
            <a:r>
              <a:rPr lang="nl-BE" dirty="0" err="1">
                <a:ea typeface="+mn-lt"/>
                <a:cs typeface="+mn-lt"/>
              </a:rPr>
              <a:t>troubleshooten</a:t>
            </a:r>
            <a:endParaRPr lang="nl-BE" dirty="0">
              <a:ea typeface="+mn-lt"/>
              <a:cs typeface="+mn-lt"/>
            </a:endParaRP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3400639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Vragen</a:t>
            </a:r>
          </a:p>
        </p:txBody>
      </p:sp>
      <p:pic>
        <p:nvPicPr>
          <p:cNvPr id="6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E61EEEA9-DD0F-4900-B618-ED1BB6BFF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7768" y="1988840"/>
            <a:ext cx="3731989" cy="3980789"/>
          </a:xfr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409088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</a:rPr>
              <a:t>IPv4 Adressering</a:t>
            </a:r>
            <a:endParaRPr lang="nl-NL" dirty="0"/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DHCP Werking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6" name="Tijdelijke aanduiding voor inhoud 8">
            <a:extLst>
              <a:ext uri="{FF2B5EF4-FFF2-40B4-BE49-F238E27FC236}">
                <a16:creationId xmlns:a16="http://schemas.microsoft.com/office/drawing/2014/main" id="{6A839DB8-F78F-4EE6-A6CA-20E81D4A4876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Commando </a:t>
            </a:r>
            <a:r>
              <a:rPr lang="nl-BE" dirty="0" err="1">
                <a:solidFill>
                  <a:schemeClr val="bg1"/>
                </a:solidFill>
                <a:ea typeface="Tahoma"/>
                <a:cs typeface="Tahoma"/>
              </a:rPr>
              <a:t>ipconfig</a:t>
            </a:r>
          </a:p>
        </p:txBody>
      </p:sp>
    </p:spTree>
    <p:extLst>
      <p:ext uri="{BB962C8B-B14F-4D97-AF65-F5344CB8AC3E}">
        <p14:creationId xmlns:p14="http://schemas.microsoft.com/office/powerpoint/2010/main" val="220285693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IPv4 Adressering</a:t>
            </a:r>
            <a:endParaRPr lang="nl-NL" dirty="0"/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DHCP Werking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Commando </a:t>
            </a:r>
            <a:r>
              <a:rPr lang="nl-BE" dirty="0" err="1">
                <a:solidFill>
                  <a:schemeClr val="bg1"/>
                </a:solidFill>
                <a:ea typeface="Tahoma"/>
                <a:cs typeface="Tahoma"/>
              </a:rPr>
              <a:t>ipconfig</a:t>
            </a:r>
            <a:endParaRPr lang="nl-NL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73551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IPv4 Adressering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Statisch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+mn-lt"/>
                <a:cs typeface="+mn-lt"/>
              </a:rPr>
              <a:t>Vaste IP</a:t>
            </a:r>
          </a:p>
          <a:p>
            <a:pPr lvl="2"/>
            <a:r>
              <a:rPr lang="nl-BE" dirty="0">
                <a:ea typeface="+mn-lt"/>
                <a:cs typeface="+mn-lt"/>
              </a:rPr>
              <a:t>Manueel</a:t>
            </a:r>
          </a:p>
          <a:p>
            <a:pPr lvl="2"/>
            <a:r>
              <a:rPr lang="nl-BE" dirty="0">
                <a:ea typeface="+mn-lt"/>
                <a:cs typeface="+mn-lt"/>
              </a:rPr>
              <a:t>Veel werk</a:t>
            </a:r>
          </a:p>
          <a:p>
            <a:pPr lvl="1"/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Dynamisch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+mn-lt"/>
                <a:cs typeface="+mn-lt"/>
              </a:rPr>
              <a:t>Niet vaste IP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Automatisch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Voor grotere netwerken</a:t>
            </a: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  <p:pic>
        <p:nvPicPr>
          <p:cNvPr id="2" name="Afbeelding 5">
            <a:extLst>
              <a:ext uri="{FF2B5EF4-FFF2-40B4-BE49-F238E27FC236}">
                <a16:creationId xmlns:a16="http://schemas.microsoft.com/office/drawing/2014/main" id="{B81D460B-3E4B-4709-AEAC-D568228D9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772" y="1659646"/>
            <a:ext cx="3824176" cy="43627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561378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IPv4 Adressering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Welke adressering neem je dan?</a:t>
            </a:r>
          </a:p>
          <a:p>
            <a:pPr lvl="2"/>
            <a:r>
              <a:rPr lang="nl-BE" dirty="0">
                <a:ea typeface="+mn-lt"/>
                <a:cs typeface="+mn-lt"/>
              </a:rPr>
              <a:t>Een mix</a:t>
            </a:r>
          </a:p>
          <a:p>
            <a:pPr lvl="2"/>
            <a:r>
              <a:rPr lang="nl-BE" dirty="0">
                <a:ea typeface="+mn-lt"/>
                <a:cs typeface="+mn-lt"/>
              </a:rPr>
              <a:t>Statisch: (DHCP-, DNS-, FTP-, Web-) servers, printers</a:t>
            </a:r>
          </a:p>
          <a:p>
            <a:pPr lvl="3"/>
            <a:r>
              <a:rPr lang="nl-BE" dirty="0">
                <a:ea typeface="+mn-lt"/>
                <a:cs typeface="+mn-lt"/>
              </a:rPr>
              <a:t>Handig voor DNS records</a:t>
            </a:r>
          </a:p>
          <a:p>
            <a:pPr lvl="3"/>
            <a:r>
              <a:rPr lang="nl-BE" dirty="0">
                <a:ea typeface="+mn-lt"/>
                <a:cs typeface="+mn-lt"/>
              </a:rPr>
              <a:t>Domain Controllers: verplicht</a:t>
            </a:r>
          </a:p>
          <a:p>
            <a:pPr lvl="2"/>
            <a:r>
              <a:rPr lang="nl-BE" dirty="0">
                <a:ea typeface="+mn-lt"/>
                <a:cs typeface="+mn-lt"/>
              </a:rPr>
              <a:t>Dynamisch: Honderden </a:t>
            </a:r>
            <a:r>
              <a:rPr lang="nl-BE" dirty="0" err="1">
                <a:ea typeface="+mn-lt"/>
                <a:cs typeface="+mn-lt"/>
              </a:rPr>
              <a:t>PC's</a:t>
            </a:r>
          </a:p>
          <a:p>
            <a:pPr lvl="2"/>
            <a:endParaRPr lang="nl-BE" dirty="0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60002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</a:t>
            </a:fld>
            <a:endParaRPr lang="nl-BE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CE56F9A-52B7-4A25-959E-17FBFB0BD7F9}"/>
              </a:ext>
            </a:extLst>
          </p:cNvPr>
          <p:cNvSpPr txBox="1">
            <a:spLocks/>
          </p:cNvSpPr>
          <p:nvPr/>
        </p:nvSpPr>
        <p:spPr>
          <a:xfrm>
            <a:off x="2351584" y="1556792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IPv4 Adressering</a:t>
            </a:r>
            <a:endParaRPr lang="nl-NL" dirty="0">
              <a:solidFill>
                <a:schemeClr val="bg1"/>
              </a:solidFill>
              <a:ea typeface="Tahoma"/>
              <a:cs typeface="Tahoma"/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A7508426-BCBA-4C94-AC6C-48B0440E005C}"/>
              </a:ext>
            </a:extLst>
          </p:cNvPr>
          <p:cNvSpPr txBox="1">
            <a:spLocks/>
          </p:cNvSpPr>
          <p:nvPr/>
        </p:nvSpPr>
        <p:spPr>
          <a:xfrm>
            <a:off x="2351584" y="2491341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160" indent="-264160">
              <a:spcBef>
                <a:spcPts val="750"/>
              </a:spcBef>
              <a:buNone/>
            </a:pPr>
            <a:r>
              <a:rPr lang="nl-BE" dirty="0">
                <a:solidFill>
                  <a:schemeClr val="bg1"/>
                </a:solidFill>
                <a:ea typeface="+mn-lt"/>
                <a:cs typeface="+mn-lt"/>
              </a:rPr>
              <a:t>DHCP Werking</a:t>
            </a:r>
          </a:p>
        </p:txBody>
      </p:sp>
      <p:sp>
        <p:nvSpPr>
          <p:cNvPr id="8" name="Tijdelijke aanduiding voor inhoud 8">
            <a:extLst>
              <a:ext uri="{FF2B5EF4-FFF2-40B4-BE49-F238E27FC236}">
                <a16:creationId xmlns:a16="http://schemas.microsoft.com/office/drawing/2014/main" id="{C6A1297F-6204-4BC1-8528-22DA9F8D4288}"/>
              </a:ext>
            </a:extLst>
          </p:cNvPr>
          <p:cNvSpPr txBox="1">
            <a:spLocks/>
          </p:cNvSpPr>
          <p:nvPr/>
        </p:nvSpPr>
        <p:spPr>
          <a:xfrm>
            <a:off x="2351584" y="3430550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nl-BE" dirty="0">
                <a:solidFill>
                  <a:schemeClr val="bg1"/>
                </a:solidFill>
                <a:ea typeface="Tahoma"/>
                <a:cs typeface="Tahoma"/>
              </a:rPr>
              <a:t>Commando </a:t>
            </a:r>
            <a:r>
              <a:rPr lang="nl-BE" dirty="0" err="1">
                <a:solidFill>
                  <a:schemeClr val="bg1"/>
                </a:solidFill>
                <a:ea typeface="Tahoma"/>
                <a:cs typeface="Tahoma"/>
              </a:rPr>
              <a:t>ipconfig</a:t>
            </a:r>
            <a:endParaRPr lang="nl-NL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33906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DHCP Servers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+mn-lt"/>
                <a:cs typeface="+mn-lt"/>
              </a:rPr>
              <a:t>Routers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Modems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Servers?</a:t>
            </a:r>
          </a:p>
          <a:p>
            <a:pPr lvl="2">
              <a:buFont typeface="Arial" charset="2"/>
            </a:pPr>
            <a:endParaRPr lang="nl-BE" dirty="0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Netwerk </a:t>
            </a:r>
          </a:p>
          <a:p>
            <a:pPr lvl="2"/>
            <a:r>
              <a:rPr lang="nl-BE" dirty="0">
                <a:ea typeface="+mn-lt"/>
                <a:cs typeface="+mn-lt"/>
              </a:rPr>
              <a:t>Netwerkkaart voor elk</a:t>
            </a:r>
          </a:p>
          <a:p>
            <a:pPr lvl="2"/>
            <a:r>
              <a:rPr lang="nl-BE" dirty="0">
                <a:ea typeface="+mn-lt"/>
                <a:cs typeface="+mn-lt"/>
              </a:rPr>
              <a:t>1 (of meer) neemt de rol DHCP-server op</a:t>
            </a:r>
          </a:p>
          <a:p>
            <a:pPr lvl="2"/>
            <a:r>
              <a:rPr lang="nl-BE" dirty="0">
                <a:ea typeface="+mn-lt"/>
                <a:cs typeface="+mn-lt"/>
              </a:rPr>
              <a:t>Moeten geen routers zijn</a:t>
            </a:r>
          </a:p>
          <a:p>
            <a:pPr lvl="2"/>
            <a:endParaRPr lang="nl-BE" dirty="0">
              <a:ea typeface="+mn-lt"/>
              <a:cs typeface="+mn-lt"/>
            </a:endParaRP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30669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nl-BE" err="1">
              <a:ea typeface="+mn-lt"/>
              <a:cs typeface="+mn-lt"/>
            </a:endParaRPr>
          </a:p>
          <a:p>
            <a:pPr lvl="1"/>
            <a:r>
              <a:rPr lang="nl-BE" dirty="0">
                <a:ea typeface="+mn-lt"/>
                <a:cs typeface="+mn-lt"/>
              </a:rPr>
              <a:t>DHCP Proces</a:t>
            </a:r>
          </a:p>
          <a:p>
            <a:pPr lvl="2">
              <a:buFont typeface="Arial" charset="2"/>
              <a:buChar char="•"/>
            </a:pPr>
            <a:r>
              <a:rPr lang="nl-BE" dirty="0">
                <a:ea typeface="+mn-lt"/>
                <a:cs typeface="+mn-lt"/>
              </a:rPr>
              <a:t>Client is nieuw en heeft nog geen adres.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Client: DHCP-discover (broadcast) - `Ik wil een IP!`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Server: DHCP-offer - `Wat dacht je van deze?`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Client: DHCP-</a:t>
            </a:r>
            <a:r>
              <a:rPr lang="nl-BE" dirty="0" err="1">
                <a:ea typeface="+mn-lt"/>
                <a:cs typeface="+mn-lt"/>
              </a:rPr>
              <a:t>request</a:t>
            </a:r>
            <a:r>
              <a:rPr lang="nl-BE" dirty="0">
                <a:ea typeface="+mn-lt"/>
                <a:cs typeface="+mn-lt"/>
              </a:rPr>
              <a:t> (broadcast) - `</a:t>
            </a:r>
            <a:r>
              <a:rPr lang="nl-BE" dirty="0" err="1">
                <a:ea typeface="+mn-lt"/>
                <a:cs typeface="+mn-lt"/>
              </a:rPr>
              <a:t>Oke</a:t>
            </a:r>
            <a:r>
              <a:rPr lang="nl-BE" dirty="0">
                <a:ea typeface="+mn-lt"/>
                <a:cs typeface="+mn-lt"/>
              </a:rPr>
              <a:t> server, ik neem deze.`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Server: DHCP-ACK (</a:t>
            </a:r>
            <a:r>
              <a:rPr lang="nl-BE" dirty="0" err="1">
                <a:ea typeface="+mn-lt"/>
                <a:cs typeface="+mn-lt"/>
              </a:rPr>
              <a:t>Acknowledgement</a:t>
            </a:r>
            <a:r>
              <a:rPr lang="nl-BE" dirty="0">
                <a:ea typeface="+mn-lt"/>
                <a:cs typeface="+mn-lt"/>
              </a:rPr>
              <a:t>) - `Hier zijn je TCP/IP </a:t>
            </a:r>
            <a:r>
              <a:rPr lang="nl-BE" dirty="0" err="1">
                <a:ea typeface="+mn-lt"/>
                <a:cs typeface="+mn-lt"/>
              </a:rPr>
              <a:t>settings</a:t>
            </a:r>
            <a:r>
              <a:rPr lang="nl-BE" dirty="0">
                <a:ea typeface="+mn-lt"/>
                <a:cs typeface="+mn-lt"/>
              </a:rPr>
              <a:t>.`</a:t>
            </a: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Server slaat de link tussen de client, adres en leasetermijn op.</a:t>
            </a: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023495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nl-BE" dirty="0"/>
              <a:t>DHCP Werking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nl-BE" dirty="0">
                <a:ea typeface="+mn-lt"/>
                <a:cs typeface="+mn-lt"/>
              </a:rPr>
              <a:t>DHCP Vernieuwen</a:t>
            </a:r>
            <a:endParaRPr lang="nl-BE" err="1">
              <a:ea typeface="+mn-lt"/>
              <a:cs typeface="+mn-lt"/>
            </a:endParaRPr>
          </a:p>
          <a:p>
            <a:pPr lvl="2"/>
            <a:r>
              <a:rPr lang="nl-BE" dirty="0">
                <a:ea typeface="+mn-lt"/>
                <a:cs typeface="+mn-lt"/>
              </a:rPr>
              <a:t>Lease </a:t>
            </a:r>
            <a:r>
              <a:rPr lang="nl-BE" dirty="0" err="1">
                <a:ea typeface="+mn-lt"/>
                <a:cs typeface="+mn-lt"/>
              </a:rPr>
              <a:t>Renewal</a:t>
            </a:r>
            <a:endParaRPr lang="nl-BE">
              <a:ea typeface="+mn-lt"/>
              <a:cs typeface="+mn-lt"/>
            </a:endParaRPr>
          </a:p>
          <a:p>
            <a:pPr lvl="2">
              <a:buFont typeface="Arial" charset="2"/>
            </a:pPr>
            <a:r>
              <a:rPr lang="nl-BE" dirty="0">
                <a:ea typeface="+mn-lt"/>
                <a:cs typeface="+mn-lt"/>
              </a:rPr>
              <a:t>Client heeft of had (verlopen) een adres maar wil deze vernieuwen</a:t>
            </a:r>
            <a:endParaRPr lang="nl-BE"/>
          </a:p>
          <a:p>
            <a:pPr lvl="2"/>
            <a:r>
              <a:rPr lang="nl-BE" dirty="0">
                <a:ea typeface="+mn-lt"/>
                <a:cs typeface="+mn-lt"/>
              </a:rPr>
              <a:t>Positieve flow (zonder problemen)</a:t>
            </a:r>
          </a:p>
          <a:p>
            <a:pPr lvl="3"/>
            <a:r>
              <a:rPr lang="nl-BE" dirty="0">
                <a:ea typeface="+mn-lt"/>
                <a:cs typeface="+mn-lt"/>
              </a:rPr>
              <a:t>Client start meteen met DHCP-</a:t>
            </a:r>
            <a:r>
              <a:rPr lang="nl-BE" dirty="0" err="1">
                <a:ea typeface="+mn-lt"/>
                <a:cs typeface="+mn-lt"/>
              </a:rPr>
              <a:t>request</a:t>
            </a:r>
            <a:r>
              <a:rPr lang="nl-BE" dirty="0">
                <a:ea typeface="+mn-lt"/>
                <a:cs typeface="+mn-lt"/>
              </a:rPr>
              <a:t> - `</a:t>
            </a:r>
            <a:r>
              <a:rPr lang="nl-BE" dirty="0" err="1">
                <a:ea typeface="+mn-lt"/>
                <a:cs typeface="+mn-lt"/>
              </a:rPr>
              <a:t>Oke</a:t>
            </a:r>
            <a:r>
              <a:rPr lang="nl-BE" dirty="0">
                <a:ea typeface="+mn-lt"/>
                <a:cs typeface="+mn-lt"/>
              </a:rPr>
              <a:t> server, ik wil deze.`</a:t>
            </a:r>
          </a:p>
          <a:p>
            <a:pPr lvl="3"/>
            <a:r>
              <a:rPr lang="nl-BE" dirty="0">
                <a:ea typeface="+mn-lt"/>
                <a:cs typeface="+mn-lt"/>
              </a:rPr>
              <a:t>Server antwoord met DHCP-ACK - `Hier zijn je TCP/IP </a:t>
            </a:r>
            <a:r>
              <a:rPr lang="nl-BE" dirty="0" err="1">
                <a:ea typeface="+mn-lt"/>
                <a:cs typeface="+mn-lt"/>
              </a:rPr>
              <a:t>settings</a:t>
            </a:r>
            <a:r>
              <a:rPr lang="nl-BE" dirty="0">
                <a:ea typeface="+mn-lt"/>
                <a:cs typeface="+mn-lt"/>
              </a:rPr>
              <a:t>.`</a:t>
            </a:r>
          </a:p>
          <a:p>
            <a:pPr lvl="2"/>
            <a:r>
              <a:rPr lang="nl-BE" dirty="0">
                <a:ea typeface="+mn-lt"/>
                <a:cs typeface="+mn-lt"/>
              </a:rPr>
              <a:t>Negatieve flow (met problemen)</a:t>
            </a:r>
          </a:p>
          <a:p>
            <a:pPr lvl="3"/>
            <a:r>
              <a:rPr lang="nl-BE" dirty="0">
                <a:ea typeface="+mn-lt"/>
                <a:cs typeface="+mn-lt"/>
              </a:rPr>
              <a:t>Client start meteen met DHCP-</a:t>
            </a:r>
            <a:r>
              <a:rPr lang="nl-BE" dirty="0" err="1">
                <a:ea typeface="+mn-lt"/>
                <a:cs typeface="+mn-lt"/>
              </a:rPr>
              <a:t>request</a:t>
            </a:r>
            <a:r>
              <a:rPr lang="nl-BE" dirty="0">
                <a:ea typeface="+mn-lt"/>
                <a:cs typeface="+mn-lt"/>
              </a:rPr>
              <a:t> - `</a:t>
            </a:r>
            <a:r>
              <a:rPr lang="nl-BE" dirty="0" err="1">
                <a:ea typeface="+mn-lt"/>
                <a:cs typeface="+mn-lt"/>
              </a:rPr>
              <a:t>Oke</a:t>
            </a:r>
            <a:r>
              <a:rPr lang="nl-BE" dirty="0">
                <a:ea typeface="+mn-lt"/>
                <a:cs typeface="+mn-lt"/>
              </a:rPr>
              <a:t> server, ik wil deze.`</a:t>
            </a:r>
          </a:p>
          <a:p>
            <a:pPr lvl="3"/>
            <a:r>
              <a:rPr lang="nl-BE" dirty="0">
                <a:ea typeface="+mn-lt"/>
                <a:cs typeface="+mn-lt"/>
              </a:rPr>
              <a:t>De server kan geen adres geven want het gevraagde adres is niet meer gelinkt aan de client of het is zelfs al uitgeleend</a:t>
            </a:r>
          </a:p>
          <a:p>
            <a:pPr lvl="3"/>
            <a:r>
              <a:rPr lang="nl-BE" dirty="0">
                <a:ea typeface="Tahoma"/>
                <a:cs typeface="Tahoma"/>
              </a:rPr>
              <a:t>Server antwoord met DHCP-NAK (</a:t>
            </a:r>
            <a:r>
              <a:rPr lang="nl-BE" dirty="0" err="1">
                <a:ea typeface="+mn-lt"/>
                <a:cs typeface="+mn-lt"/>
              </a:rPr>
              <a:t>Negative</a:t>
            </a:r>
            <a:r>
              <a:rPr lang="nl-BE" dirty="0">
                <a:ea typeface="+mn-lt"/>
                <a:cs typeface="+mn-lt"/>
              </a:rPr>
              <a:t> </a:t>
            </a:r>
            <a:r>
              <a:rPr lang="nl-BE" dirty="0" err="1">
                <a:ea typeface="+mn-lt"/>
                <a:cs typeface="+mn-lt"/>
              </a:rPr>
              <a:t>Acknowledgement</a:t>
            </a:r>
            <a:r>
              <a:rPr lang="nl-BE" dirty="0">
                <a:ea typeface="Tahoma"/>
                <a:cs typeface="Tahoma"/>
              </a:rPr>
              <a:t>)</a:t>
            </a:r>
          </a:p>
          <a:p>
            <a:pPr lvl="3"/>
            <a:r>
              <a:rPr lang="nl-BE" dirty="0">
                <a:ea typeface="+mn-lt"/>
                <a:cs typeface="+mn-lt"/>
              </a:rPr>
              <a:t>Client doet het hele DHCP proces opnieuw startende met DHCP-discover</a:t>
            </a:r>
          </a:p>
          <a:p>
            <a:pPr lvl="3"/>
            <a:endParaRPr lang="nl-BE">
              <a:ea typeface="+mn-lt"/>
              <a:cs typeface="+mn-lt"/>
            </a:endParaRPr>
          </a:p>
          <a:p>
            <a:pPr lvl="2"/>
            <a:endParaRPr lang="nl-BE">
              <a:ea typeface="+mn-lt"/>
              <a:cs typeface="+mn-lt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3724206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ppt/theme/theme3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avond SSH februari 2018-2019_sociaal werk_0 (1).pptx" id="{CB101D1A-680B-4F24-A849-0D505C6CBA5F}" vid="{4333EA52-3A7D-49B0-94A1-76CF15DD8E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Breedbeeld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Kantoorthema</vt:lpstr>
      <vt:lpstr>1_sjabloon_UCLL_PPT_Sjabloon</vt:lpstr>
      <vt:lpstr>sjabloon_UCLL_PPT_Sjabloon</vt:lpstr>
      <vt:lpstr>Windows Network Infrastructure  Dynamic Host Configuration Protocol</vt:lpstr>
      <vt:lpstr>PowerPoint-presentatie</vt:lpstr>
      <vt:lpstr>PowerPoint-presentatie</vt:lpstr>
      <vt:lpstr>IPv4 Adressering</vt:lpstr>
      <vt:lpstr>IPv4 Adressering</vt:lpstr>
      <vt:lpstr>PowerPoint-presentatie</vt:lpstr>
      <vt:lpstr>DHCP Werking</vt:lpstr>
      <vt:lpstr>DHCP Werking</vt:lpstr>
      <vt:lpstr>DHCP Werking</vt:lpstr>
      <vt:lpstr>DHCP Werking</vt:lpstr>
      <vt:lpstr>DHCP Werking</vt:lpstr>
      <vt:lpstr>PowerPoint-presentatie</vt:lpstr>
      <vt:lpstr>DHCP Werking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/>
  <cp:revision>171</cp:revision>
  <dcterms:created xsi:type="dcterms:W3CDTF">2021-03-16T01:03:06Z</dcterms:created>
  <dcterms:modified xsi:type="dcterms:W3CDTF">2021-04-20T17:44:08Z</dcterms:modified>
</cp:coreProperties>
</file>

<file path=docProps/thumbnail.jpeg>
</file>